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970B9-D5E2-42AD-BB6B-F8490A496C15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20BC4-5D10-46CE-970E-0AFFB36ED04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98509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latin typeface="Monotype Corsiva" pitchFamily="66" charset="0"/>
              </a:rPr>
              <a:t>«Музыка в Германии»</a:t>
            </a:r>
            <a:r>
              <a:rPr lang="ru-RU" sz="6000" dirty="0">
                <a:latin typeface="Monotype Corsiva" pitchFamily="66" charset="0"/>
              </a:rPr>
              <a:t/>
            </a:r>
            <a:br>
              <a:rPr lang="ru-RU" sz="6000" dirty="0">
                <a:latin typeface="Monotype Corsiva" pitchFamily="66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8595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Учитель: Башкатова Наталья Яковлевна МБОУ «Красногвардейская гимназия»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2918"/>
            <a:ext cx="8838909" cy="857256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Monotype Corsiva" pitchFamily="66" charset="0"/>
              </a:rPr>
              <a:t>Mundgymnastik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die </a:t>
            </a:r>
            <a:r>
              <a:rPr lang="en-US" b="1" dirty="0" err="1"/>
              <a:t>bildende</a:t>
            </a:r>
            <a:r>
              <a:rPr lang="en-US" b="1" dirty="0"/>
              <a:t> </a:t>
            </a:r>
            <a:r>
              <a:rPr lang="en-US" b="1" dirty="0" err="1"/>
              <a:t>Kunst</a:t>
            </a:r>
            <a:r>
              <a:rPr lang="en-US" b="1" dirty="0"/>
              <a:t>, die </a:t>
            </a:r>
            <a:r>
              <a:rPr lang="en-US" b="1" dirty="0" err="1"/>
              <a:t>Plastik</a:t>
            </a:r>
            <a:r>
              <a:rPr lang="en-US" b="1" dirty="0"/>
              <a:t> (die </a:t>
            </a:r>
            <a:r>
              <a:rPr lang="en-US" b="1" dirty="0" err="1"/>
              <a:t>Bildhauerei</a:t>
            </a:r>
            <a:r>
              <a:rPr lang="en-US" b="1" dirty="0"/>
              <a:t>), die </a:t>
            </a:r>
            <a:r>
              <a:rPr lang="en-US" b="1" dirty="0" err="1"/>
              <a:t>Malerei</a:t>
            </a:r>
            <a:r>
              <a:rPr lang="en-US" b="1" dirty="0"/>
              <a:t>, </a:t>
            </a:r>
            <a:r>
              <a:rPr lang="en-US" b="1" dirty="0" err="1"/>
              <a:t>zähmen</a:t>
            </a:r>
            <a:r>
              <a:rPr lang="en-US" b="1" dirty="0"/>
              <a:t>, die </a:t>
            </a:r>
            <a:r>
              <a:rPr lang="en-US" b="1" dirty="0" err="1"/>
              <a:t>Entstehung</a:t>
            </a:r>
            <a:r>
              <a:rPr lang="en-US" b="1" dirty="0"/>
              <a:t>, </a:t>
            </a:r>
            <a:r>
              <a:rPr lang="en-US" b="1" dirty="0" err="1"/>
              <a:t>erwerben</a:t>
            </a:r>
            <a:r>
              <a:rPr lang="en-US" b="1" dirty="0"/>
              <a:t> (</a:t>
            </a:r>
            <a:r>
              <a:rPr lang="ru-RU" b="1" dirty="0"/>
              <a:t>а</a:t>
            </a:r>
            <a:r>
              <a:rPr lang="en-US" b="1" dirty="0"/>
              <a:t>, o), </a:t>
            </a:r>
            <a:r>
              <a:rPr lang="en-US" b="1" dirty="0" err="1"/>
              <a:t>nachahmen</a:t>
            </a:r>
            <a:r>
              <a:rPr lang="en-US" b="1" dirty="0"/>
              <a:t>, </a:t>
            </a:r>
            <a:r>
              <a:rPr lang="en-US" b="1" dirty="0" err="1"/>
              <a:t>erzeugen</a:t>
            </a:r>
            <a:r>
              <a:rPr lang="en-US" b="1" dirty="0"/>
              <a:t>, die </a:t>
            </a:r>
            <a:r>
              <a:rPr lang="en-US" b="1" dirty="0" err="1"/>
              <a:t>Tasteninstrumente</a:t>
            </a:r>
            <a:r>
              <a:rPr lang="en-US" b="1" dirty="0"/>
              <a:t>, die </a:t>
            </a:r>
            <a:r>
              <a:rPr lang="en-US" b="1" dirty="0" err="1"/>
              <a:t>Saiteninstrumente</a:t>
            </a:r>
            <a:r>
              <a:rPr lang="en-US" b="1" dirty="0"/>
              <a:t>, die </a:t>
            </a:r>
            <a:r>
              <a:rPr lang="en-US" b="1" dirty="0" err="1"/>
              <a:t>Blasinstrumente</a:t>
            </a:r>
            <a:r>
              <a:rPr lang="en-US" b="1" dirty="0"/>
              <a:t>, die </a:t>
            </a:r>
            <a:r>
              <a:rPr lang="en-US" b="1" dirty="0" err="1"/>
              <a:t>Schlaginstrumente</a:t>
            </a:r>
            <a:r>
              <a:rPr lang="en-US" b="1" dirty="0"/>
              <a:t>, </a:t>
            </a:r>
            <a:r>
              <a:rPr lang="en-US" b="1" dirty="0" err="1"/>
              <a:t>geistlich</a:t>
            </a:r>
            <a:r>
              <a:rPr lang="en-US" b="1" dirty="0"/>
              <a:t>, </a:t>
            </a:r>
            <a:r>
              <a:rPr lang="en-US" b="1" dirty="0" err="1"/>
              <a:t>weltlich</a:t>
            </a:r>
            <a:r>
              <a:rPr lang="en-US" b="1" dirty="0"/>
              <a:t>, die </a:t>
            </a:r>
            <a:r>
              <a:rPr lang="en-US" b="1" dirty="0" err="1"/>
              <a:t>Musikrichtung</a:t>
            </a:r>
            <a:r>
              <a:rPr lang="en-US" b="1" dirty="0"/>
              <a:t> (-en), </a:t>
            </a:r>
            <a:r>
              <a:rPr lang="en-US" b="1" dirty="0" err="1"/>
              <a:t>begeistern</a:t>
            </a:r>
            <a:r>
              <a:rPr lang="en-US" b="1" dirty="0"/>
              <a:t>, </a:t>
            </a:r>
            <a:r>
              <a:rPr lang="en-US" b="1" dirty="0" err="1"/>
              <a:t>atonale</a:t>
            </a:r>
            <a:r>
              <a:rPr lang="en-US" b="1" dirty="0"/>
              <a:t> </a:t>
            </a:r>
            <a:r>
              <a:rPr lang="en-US" b="1" dirty="0" err="1"/>
              <a:t>Musik</a:t>
            </a:r>
            <a:r>
              <a:rPr lang="en-US" b="1" dirty="0"/>
              <a:t>,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Gesang</a:t>
            </a:r>
            <a:r>
              <a:rPr lang="en-US" b="1" dirty="0"/>
              <a:t>,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Komponist</a:t>
            </a:r>
            <a:r>
              <a:rPr lang="en-US" b="1" dirty="0"/>
              <a:t> (-en),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Höhpunkt</a:t>
            </a:r>
            <a:r>
              <a:rPr lang="en-US" b="1" dirty="0"/>
              <a:t> (-</a:t>
            </a:r>
            <a:r>
              <a:rPr lang="en-US" b="1" dirty="0" smtClean="0"/>
              <a:t>e</a:t>
            </a:r>
            <a:r>
              <a:rPr lang="ru-RU" b="1" dirty="0" smtClean="0"/>
              <a:t>)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Monotype Corsiva" pitchFamily="66" charset="0"/>
              </a:rPr>
              <a:t>Mundgymnastik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Vertreter</a:t>
            </a:r>
            <a:r>
              <a:rPr lang="ru-RU" b="1" dirty="0" smtClean="0"/>
              <a:t>,</a:t>
            </a:r>
            <a:r>
              <a:rPr lang="en-US" b="1" dirty="0" smtClean="0"/>
              <a:t> </a:t>
            </a:r>
            <a:r>
              <a:rPr lang="en-US" b="1" dirty="0" err="1" smtClean="0"/>
              <a:t>Entstehen</a:t>
            </a:r>
            <a:r>
              <a:rPr lang="en-US" b="1" dirty="0" smtClean="0"/>
              <a:t> (</a:t>
            </a:r>
            <a:r>
              <a:rPr lang="en-US" b="1" dirty="0" err="1" smtClean="0"/>
              <a:t>entstanden</a:t>
            </a:r>
            <a:r>
              <a:rPr lang="en-US" b="1" dirty="0" smtClean="0"/>
              <a:t>), die Sage,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Schutz,die</a:t>
            </a:r>
            <a:r>
              <a:rPr lang="en-US" b="1" dirty="0" smtClean="0"/>
              <a:t> </a:t>
            </a:r>
            <a:r>
              <a:rPr lang="en-US" b="1" dirty="0" err="1" smtClean="0"/>
              <a:t>Höhle</a:t>
            </a:r>
            <a:r>
              <a:rPr lang="en-US" b="1" dirty="0" smtClean="0"/>
              <a:t>, die </a:t>
            </a:r>
            <a:r>
              <a:rPr lang="en-US" b="1" dirty="0" err="1" smtClean="0"/>
              <a:t>Hütte</a:t>
            </a:r>
            <a:r>
              <a:rPr lang="en-US" b="1" dirty="0" smtClean="0"/>
              <a:t>, </a:t>
            </a:r>
            <a:r>
              <a:rPr lang="en-US" b="1" dirty="0" err="1" smtClean="0"/>
              <a:t>einander</a:t>
            </a:r>
            <a:r>
              <a:rPr lang="en-US" b="1" dirty="0" smtClean="0"/>
              <a:t>,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Urmensch</a:t>
            </a:r>
            <a:r>
              <a:rPr lang="en-US" b="1" dirty="0" smtClean="0"/>
              <a:t>, </a:t>
            </a:r>
            <a:r>
              <a:rPr lang="en-US" b="1" dirty="0" err="1" smtClean="0"/>
              <a:t>draußen</a:t>
            </a:r>
            <a:r>
              <a:rPr lang="en-US" b="1" dirty="0" smtClean="0"/>
              <a:t>, </a:t>
            </a:r>
            <a:r>
              <a:rPr lang="en-US" b="1" dirty="0" err="1" smtClean="0"/>
              <a:t>fremd</a:t>
            </a:r>
            <a:r>
              <a:rPr lang="en-US" b="1" dirty="0" smtClean="0"/>
              <a:t>, hart,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Kampf</a:t>
            </a:r>
            <a:r>
              <a:rPr lang="en-US" b="1" dirty="0" smtClean="0"/>
              <a:t>,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Sieg,passieren</a:t>
            </a:r>
            <a:r>
              <a:rPr lang="en-US" b="1" dirty="0" smtClean="0"/>
              <a:t>, </a:t>
            </a:r>
            <a:r>
              <a:rPr lang="en-US" b="1" dirty="0" err="1" smtClean="0"/>
              <a:t>mitbringen</a:t>
            </a:r>
            <a:r>
              <a:rPr lang="en-US" b="1" dirty="0" smtClean="0"/>
              <a:t>, die Generation, </a:t>
            </a:r>
            <a:r>
              <a:rPr lang="en-US" b="1" dirty="0" err="1" smtClean="0"/>
              <a:t>zahlreich</a:t>
            </a:r>
            <a:r>
              <a:rPr lang="en-US" b="1" dirty="0" smtClean="0"/>
              <a:t>, das </a:t>
            </a:r>
            <a:r>
              <a:rPr lang="en-US" b="1" dirty="0" err="1" smtClean="0"/>
              <a:t>Wissen</a:t>
            </a:r>
            <a:r>
              <a:rPr lang="en-US" b="1" dirty="0" smtClean="0"/>
              <a:t>, </a:t>
            </a:r>
            <a:r>
              <a:rPr lang="en-US" b="1" dirty="0" err="1" smtClean="0"/>
              <a:t>sich</a:t>
            </a:r>
            <a:r>
              <a:rPr lang="en-US" b="1" dirty="0" smtClean="0"/>
              <a:t> </a:t>
            </a:r>
            <a:r>
              <a:rPr lang="en-US" b="1" dirty="0" err="1" smtClean="0"/>
              <a:t>entwickeln</a:t>
            </a:r>
            <a:r>
              <a:rPr lang="en-US" b="1" dirty="0" smtClean="0"/>
              <a:t>, die </a:t>
            </a:r>
            <a:r>
              <a:rPr lang="en-US" b="1" dirty="0" err="1" smtClean="0"/>
              <a:t>Stufe</a:t>
            </a:r>
            <a:r>
              <a:rPr lang="en-US" b="1" dirty="0" smtClean="0"/>
              <a:t>,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Fortschritt</a:t>
            </a:r>
            <a:r>
              <a:rPr lang="en-US" b="1" dirty="0" smtClean="0"/>
              <a:t>, die </a:t>
            </a:r>
            <a:r>
              <a:rPr lang="en-US" b="1" dirty="0" err="1" smtClean="0"/>
              <a:t>Urmenschen</a:t>
            </a:r>
            <a:r>
              <a:rPr lang="en-US" b="1" dirty="0" smtClean="0"/>
              <a:t>, </a:t>
            </a:r>
            <a:r>
              <a:rPr lang="en-US" b="1" dirty="0" err="1" smtClean="0"/>
              <a:t>erzeugen</a:t>
            </a:r>
            <a:r>
              <a:rPr lang="en-US" b="1" dirty="0" smtClean="0"/>
              <a:t>, die </a:t>
            </a:r>
            <a:r>
              <a:rPr lang="en-US" b="1" dirty="0" err="1" smtClean="0"/>
              <a:t>Brust</a:t>
            </a:r>
            <a:r>
              <a:rPr lang="en-US" b="1" dirty="0" smtClean="0"/>
              <a:t>, die </a:t>
            </a:r>
            <a:r>
              <a:rPr lang="en-US" b="1" dirty="0" err="1" smtClean="0"/>
              <a:t>Möglichkeit</a:t>
            </a:r>
            <a:r>
              <a:rPr lang="en-US" b="1" dirty="0" smtClean="0"/>
              <a:t>, </a:t>
            </a:r>
            <a:r>
              <a:rPr lang="en-US" b="1" dirty="0" err="1" smtClean="0"/>
              <a:t>sich</a:t>
            </a:r>
            <a:r>
              <a:rPr lang="en-US" b="1" dirty="0" smtClean="0"/>
              <a:t> </a:t>
            </a:r>
            <a:r>
              <a:rPr lang="en-US" b="1" dirty="0" err="1" smtClean="0"/>
              <a:t>trommeln</a:t>
            </a:r>
            <a:r>
              <a:rPr lang="en-US" b="1" dirty="0" smtClean="0"/>
              <a:t>, die </a:t>
            </a:r>
            <a:r>
              <a:rPr lang="en-US" b="1" dirty="0" err="1" smtClean="0"/>
              <a:t>Trommel</a:t>
            </a:r>
            <a:r>
              <a:rPr lang="en-US" b="1" dirty="0" smtClean="0"/>
              <a:t>, die </a:t>
            </a:r>
            <a:r>
              <a:rPr lang="en-US" b="1" dirty="0" err="1" smtClean="0"/>
              <a:t>Nachtigall</a:t>
            </a:r>
            <a:r>
              <a:rPr lang="en-US" b="1" dirty="0" smtClean="0"/>
              <a:t>,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Schritt</a:t>
            </a:r>
            <a:r>
              <a:rPr lang="en-US" b="1" dirty="0" smtClean="0"/>
              <a:t>,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Alltag</a:t>
            </a:r>
            <a:r>
              <a:rPr lang="en-US" b="1" dirty="0" smtClean="0"/>
              <a:t>, </a:t>
            </a:r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Gott</a:t>
            </a:r>
            <a:r>
              <a:rPr lang="en-US" b="1" dirty="0" smtClean="0"/>
              <a:t>, das Fest.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Monotype Corsiva" pitchFamily="66" charset="0"/>
              </a:rPr>
              <a:t>Sucht</a:t>
            </a:r>
            <a:r>
              <a:rPr lang="en-US" b="1" dirty="0" smtClean="0">
                <a:latin typeface="Monotype Corsiva" pitchFamily="66" charset="0"/>
              </a:rPr>
              <a:t> </a:t>
            </a:r>
            <a:r>
              <a:rPr lang="en-US" b="1" dirty="0" err="1" smtClean="0">
                <a:latin typeface="Monotype Corsiva" pitchFamily="66" charset="0"/>
              </a:rPr>
              <a:t>bitte</a:t>
            </a:r>
            <a:r>
              <a:rPr lang="en-US" b="1" dirty="0" smtClean="0">
                <a:latin typeface="Monotype Corsiva" pitchFamily="66" charset="0"/>
              </a:rPr>
              <a:t> </a:t>
            </a:r>
            <a:r>
              <a:rPr lang="en-US" b="1" dirty="0" err="1" smtClean="0">
                <a:latin typeface="Monotype Corsiva" pitchFamily="66" charset="0"/>
              </a:rPr>
              <a:t>im</a:t>
            </a:r>
            <a:r>
              <a:rPr lang="en-US" b="1" dirty="0" smtClean="0">
                <a:latin typeface="Monotype Corsiva" pitchFamily="66" charset="0"/>
              </a:rPr>
              <a:t> Text </a:t>
            </a:r>
            <a:r>
              <a:rPr lang="en-US" b="1" dirty="0" err="1" smtClean="0">
                <a:latin typeface="Monotype Corsiva" pitchFamily="66" charset="0"/>
              </a:rPr>
              <a:t>Antworten</a:t>
            </a:r>
            <a:r>
              <a:rPr lang="en-US" b="1" dirty="0" smtClean="0">
                <a:latin typeface="Monotype Corsiva" pitchFamily="66" charset="0"/>
              </a:rPr>
              <a:t> auf die </a:t>
            </a:r>
            <a:r>
              <a:rPr lang="en-US" b="1" dirty="0" err="1" smtClean="0">
                <a:latin typeface="Monotype Corsiva" pitchFamily="66" charset="0"/>
              </a:rPr>
              <a:t>folgende</a:t>
            </a:r>
            <a:r>
              <a:rPr lang="en-US" b="1" dirty="0" smtClean="0">
                <a:latin typeface="Monotype Corsiva" pitchFamily="66" charset="0"/>
              </a:rPr>
              <a:t> </a:t>
            </a:r>
            <a:r>
              <a:rPr lang="en-US" b="1" dirty="0" err="1" smtClean="0">
                <a:latin typeface="Monotype Corsiva" pitchFamily="66" charset="0"/>
              </a:rPr>
              <a:t>Fragen</a:t>
            </a:r>
            <a:r>
              <a:rPr lang="en-US" b="1" dirty="0" smtClean="0">
                <a:latin typeface="Monotype Corsiva" pitchFamily="66" charset="0"/>
              </a:rPr>
              <a:t> und lest </a:t>
            </a:r>
            <a:r>
              <a:rPr lang="en-US" b="1" dirty="0" err="1" smtClean="0">
                <a:latin typeface="Monotype Corsiva" pitchFamily="66" charset="0"/>
              </a:rPr>
              <a:t>sie</a:t>
            </a:r>
            <a:r>
              <a:rPr lang="en-US" b="1" dirty="0" smtClean="0">
                <a:latin typeface="Monotype Corsiva" pitchFamily="66" charset="0"/>
              </a:rPr>
              <a:t> </a:t>
            </a:r>
            <a:r>
              <a:rPr lang="en-US" b="1" dirty="0" err="1" smtClean="0">
                <a:latin typeface="Monotype Corsiva" pitchFamily="66" charset="0"/>
              </a:rPr>
              <a:t>vor</a:t>
            </a:r>
            <a:r>
              <a:rPr lang="en-US" dirty="0" smtClean="0">
                <a:latin typeface="Monotype Corsiva" pitchFamily="66" charset="0"/>
              </a:rPr>
              <a:t>.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—</a:t>
            </a:r>
            <a:r>
              <a:rPr lang="en-US" b="1" dirty="0"/>
              <a:t>	</a:t>
            </a:r>
            <a:r>
              <a:rPr lang="en-US" b="1" dirty="0" err="1"/>
              <a:t>Wie</a:t>
            </a:r>
            <a:r>
              <a:rPr lang="en-US" b="1" dirty="0"/>
              <a:t> </a:t>
            </a:r>
            <a:r>
              <a:rPr lang="en-US" b="1" dirty="0" err="1"/>
              <a:t>wird</a:t>
            </a:r>
            <a:r>
              <a:rPr lang="en-US" b="1" dirty="0"/>
              <a:t> </a:t>
            </a:r>
            <a:r>
              <a:rPr lang="en-US" b="1" dirty="0" err="1"/>
              <a:t>Musik</a:t>
            </a:r>
            <a:r>
              <a:rPr lang="en-US" b="1" dirty="0"/>
              <a:t> in Deutschland </a:t>
            </a:r>
            <a:r>
              <a:rPr lang="en-US" b="1" dirty="0" err="1"/>
              <a:t>gepflegt</a:t>
            </a:r>
            <a:r>
              <a:rPr lang="en-US" b="1" dirty="0"/>
              <a:t>?</a:t>
            </a:r>
            <a:endParaRPr lang="ru-RU" b="1" dirty="0"/>
          </a:p>
          <a:p>
            <a:pPr>
              <a:buNone/>
            </a:pPr>
            <a:r>
              <a:rPr lang="en-US" b="1" dirty="0"/>
              <a:t>—	</a:t>
            </a:r>
            <a:r>
              <a:rPr lang="en-US" b="1" dirty="0" err="1"/>
              <a:t>Welche</a:t>
            </a:r>
            <a:r>
              <a:rPr lang="en-US" b="1" dirty="0"/>
              <a:t> </a:t>
            </a:r>
            <a:r>
              <a:rPr lang="en-US" b="1" dirty="0" err="1"/>
              <a:t>Musikfestspiele</a:t>
            </a:r>
            <a:r>
              <a:rPr lang="en-US" b="1" dirty="0"/>
              <a:t> </a:t>
            </a:r>
            <a:r>
              <a:rPr lang="en-US" b="1" dirty="0" err="1"/>
              <a:t>sind</a:t>
            </a:r>
            <a:r>
              <a:rPr lang="en-US" b="1" dirty="0"/>
              <a:t> in Deutschland </a:t>
            </a:r>
            <a:r>
              <a:rPr lang="en-US" b="1" dirty="0" err="1"/>
              <a:t>besonders</a:t>
            </a:r>
            <a:r>
              <a:rPr lang="en-US" b="1" dirty="0"/>
              <a:t> </a:t>
            </a:r>
            <a:r>
              <a:rPr lang="en-US" b="1" dirty="0" err="1"/>
              <a:t>populär</a:t>
            </a:r>
            <a:r>
              <a:rPr lang="en-US" b="1" dirty="0"/>
              <a:t>?</a:t>
            </a:r>
            <a:endParaRPr lang="ru-RU" b="1" dirty="0"/>
          </a:p>
          <a:p>
            <a:pPr>
              <a:buNone/>
            </a:pPr>
            <a:r>
              <a:rPr lang="en-US" b="1" dirty="0"/>
              <a:t>—	</a:t>
            </a:r>
            <a:r>
              <a:rPr lang="en-US" b="1" dirty="0" err="1"/>
              <a:t>Wen</a:t>
            </a:r>
            <a:r>
              <a:rPr lang="en-US" b="1" dirty="0"/>
              <a:t> </a:t>
            </a:r>
            <a:r>
              <a:rPr lang="en-US" b="1" dirty="0" err="1"/>
              <a:t>kann</a:t>
            </a:r>
            <a:r>
              <a:rPr lang="en-US" b="1" dirty="0"/>
              <a:t> man </a:t>
            </a:r>
            <a:r>
              <a:rPr lang="en-US" b="1" dirty="0" err="1"/>
              <a:t>zu</a:t>
            </a:r>
            <a:r>
              <a:rPr lang="en-US" b="1" dirty="0"/>
              <a:t> den </a:t>
            </a:r>
            <a:r>
              <a:rPr lang="en-US" b="1" dirty="0" err="1"/>
              <a:t>Klassikern</a:t>
            </a:r>
            <a:r>
              <a:rPr lang="en-US" b="1" dirty="0"/>
              <a:t>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Moderne</a:t>
            </a:r>
            <a:r>
              <a:rPr lang="en-US" b="1" dirty="0"/>
              <a:t> </a:t>
            </a:r>
            <a:r>
              <a:rPr lang="en-US" b="1" dirty="0" err="1"/>
              <a:t>zählen</a:t>
            </a:r>
            <a:r>
              <a:rPr lang="en-US" b="1" dirty="0"/>
              <a:t>?</a:t>
            </a:r>
            <a:endParaRPr lang="ru-RU" b="1" dirty="0"/>
          </a:p>
          <a:p>
            <a:pPr>
              <a:buNone/>
            </a:pPr>
            <a:r>
              <a:rPr lang="en-US" b="1" dirty="0"/>
              <a:t>—	</a:t>
            </a:r>
            <a:r>
              <a:rPr lang="en-US" b="1" dirty="0" err="1"/>
              <a:t>Könnt</a:t>
            </a:r>
            <a:r>
              <a:rPr lang="en-US" b="1" dirty="0"/>
              <a:t> </a:t>
            </a:r>
            <a:r>
              <a:rPr lang="en-US" b="1" dirty="0" err="1"/>
              <a:t>ihr</a:t>
            </a:r>
            <a:r>
              <a:rPr lang="en-US" b="1" dirty="0"/>
              <a:t> </a:t>
            </a:r>
            <a:r>
              <a:rPr lang="en-US" b="1" dirty="0" err="1"/>
              <a:t>einige</a:t>
            </a:r>
            <a:r>
              <a:rPr lang="en-US" b="1" dirty="0"/>
              <a:t> Pop- und </a:t>
            </a:r>
            <a:r>
              <a:rPr lang="en-US" b="1" dirty="0" err="1"/>
              <a:t>Rocksänger</a:t>
            </a:r>
            <a:r>
              <a:rPr lang="en-US" b="1" dirty="0"/>
              <a:t> </a:t>
            </a:r>
            <a:r>
              <a:rPr lang="en-US" b="1" dirty="0" err="1"/>
              <a:t>aus</a:t>
            </a:r>
            <a:r>
              <a:rPr lang="en-US" b="1" dirty="0"/>
              <a:t> Deutschland </a:t>
            </a:r>
            <a:r>
              <a:rPr lang="en-US" b="1" dirty="0" err="1"/>
              <a:t>nennen</a:t>
            </a:r>
            <a:r>
              <a:rPr lang="en-US" b="1" dirty="0"/>
              <a:t>?</a:t>
            </a:r>
            <a:endParaRPr lang="ru-RU" b="1" dirty="0"/>
          </a:p>
          <a:p>
            <a:pPr>
              <a:buNone/>
            </a:pPr>
            <a:r>
              <a:rPr lang="en-US" b="1" dirty="0"/>
              <a:t>—	</a:t>
            </a:r>
            <a:r>
              <a:rPr lang="en-US" b="1" dirty="0" err="1"/>
              <a:t>Warum</a:t>
            </a:r>
            <a:r>
              <a:rPr lang="en-US" b="1" dirty="0"/>
              <a:t> </a:t>
            </a:r>
            <a:r>
              <a:rPr lang="en-US" b="1" dirty="0" err="1"/>
              <a:t>kann</a:t>
            </a:r>
            <a:r>
              <a:rPr lang="en-US" b="1" dirty="0"/>
              <a:t> man </a:t>
            </a:r>
            <a:r>
              <a:rPr lang="en-US" b="1" dirty="0" err="1"/>
              <a:t>behaupten</a:t>
            </a:r>
            <a:r>
              <a:rPr lang="en-US" b="1" dirty="0"/>
              <a:t>, </a:t>
            </a:r>
            <a:r>
              <a:rPr lang="en-US" b="1" dirty="0" err="1"/>
              <a:t>dass</a:t>
            </a:r>
            <a:r>
              <a:rPr lang="en-US" b="1" dirty="0"/>
              <a:t> die </a:t>
            </a:r>
            <a:r>
              <a:rPr lang="en-US" b="1" dirty="0" err="1"/>
              <a:t>Musikbranche</a:t>
            </a:r>
            <a:r>
              <a:rPr lang="en-US" b="1" dirty="0"/>
              <a:t> in Deutschland </a:t>
            </a:r>
            <a:r>
              <a:rPr lang="en-US" b="1" dirty="0" err="1"/>
              <a:t>floriert</a:t>
            </a:r>
            <a:r>
              <a:rPr lang="en-US" b="1" dirty="0"/>
              <a:t>?</a:t>
            </a:r>
            <a:endParaRPr lang="ru-RU" b="1" dirty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Monotype Corsiva" pitchFamily="66" charset="0"/>
              </a:rPr>
              <a:t>Sucht</a:t>
            </a:r>
            <a:r>
              <a:rPr lang="en-US" b="1" dirty="0" smtClean="0">
                <a:latin typeface="Monotype Corsiva" pitchFamily="66" charset="0"/>
              </a:rPr>
              <a:t> </a:t>
            </a:r>
            <a:r>
              <a:rPr lang="en-US" b="1" dirty="0" err="1" smtClean="0">
                <a:latin typeface="Monotype Corsiva" pitchFamily="66" charset="0"/>
              </a:rPr>
              <a:t>bitte</a:t>
            </a:r>
            <a:r>
              <a:rPr lang="en-US" b="1" dirty="0" smtClean="0">
                <a:latin typeface="Monotype Corsiva" pitchFamily="66" charset="0"/>
              </a:rPr>
              <a:t> </a:t>
            </a:r>
            <a:r>
              <a:rPr lang="en-US" b="1" dirty="0" err="1" smtClean="0">
                <a:latin typeface="Monotype Corsiva" pitchFamily="66" charset="0"/>
              </a:rPr>
              <a:t>im</a:t>
            </a:r>
            <a:r>
              <a:rPr lang="en-US" b="1" dirty="0" smtClean="0">
                <a:latin typeface="Monotype Corsiva" pitchFamily="66" charset="0"/>
              </a:rPr>
              <a:t> Text </a:t>
            </a:r>
            <a:r>
              <a:rPr lang="en-US" b="1" dirty="0" err="1" smtClean="0">
                <a:latin typeface="Monotype Corsiva" pitchFamily="66" charset="0"/>
              </a:rPr>
              <a:t>folgende</a:t>
            </a:r>
            <a:r>
              <a:rPr lang="en-US" b="1" dirty="0" smtClean="0">
                <a:latin typeface="Monotype Corsiva" pitchFamily="66" charset="0"/>
              </a:rPr>
              <a:t> </a:t>
            </a:r>
            <a:r>
              <a:rPr lang="en-US" b="1" dirty="0" err="1" smtClean="0">
                <a:latin typeface="Monotype Corsiva" pitchFamily="66" charset="0"/>
              </a:rPr>
              <a:t>Sȁtze</a:t>
            </a:r>
            <a:r>
              <a:rPr lang="en-US" b="1" dirty="0" smtClean="0">
                <a:latin typeface="Monotype Corsiva" pitchFamily="66" charset="0"/>
              </a:rPr>
              <a:t>.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1.Музыка </a:t>
            </a:r>
            <a:r>
              <a:rPr lang="ru-RU" b="1" dirty="0"/>
              <a:t>в Германии всегда актуальна.</a:t>
            </a:r>
          </a:p>
          <a:p>
            <a:pPr>
              <a:buNone/>
            </a:pPr>
            <a:r>
              <a:rPr lang="ru-RU" b="1" dirty="0"/>
              <a:t>2. Музыка великих классиков и современная, джаз, рок и поп-музыка</a:t>
            </a:r>
          </a:p>
          <a:p>
            <a:pPr>
              <a:buNone/>
            </a:pPr>
            <a:r>
              <a:rPr lang="ru-RU" b="1" dirty="0"/>
              <a:t>3. Большинство крупных городов позволяет себе иметь собственные оркестры и оперные театры </a:t>
            </a:r>
          </a:p>
          <a:p>
            <a:pPr>
              <a:buNone/>
            </a:pPr>
            <a:r>
              <a:rPr lang="ru-RU" b="1" dirty="0"/>
              <a:t>4.Регулярно проводятся более100 местных или региональных музыкальных фестивалей. </a:t>
            </a:r>
          </a:p>
          <a:p>
            <a:pPr>
              <a:buNone/>
            </a:pPr>
            <a:r>
              <a:rPr lang="ru-RU" b="1" dirty="0"/>
              <a:t>5.Музыкальная жизнь в Германии немыслима  без музыкальных памятных мест, консерваторий, хоров, музыкальных вузов и образовательных учреждений для музыкальных профессий.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Monotype Corsiva" pitchFamily="66" charset="0"/>
              </a:rPr>
              <a:t>Ȕbersetzt</a:t>
            </a:r>
            <a:r>
              <a:rPr lang="en-US" b="1" dirty="0" smtClean="0">
                <a:latin typeface="Monotype Corsiva" pitchFamily="66" charset="0"/>
              </a:rPr>
              <a:t> die </a:t>
            </a:r>
            <a:r>
              <a:rPr lang="en-US" b="1" dirty="0" err="1" smtClean="0">
                <a:latin typeface="Monotype Corsiva" pitchFamily="66" charset="0"/>
              </a:rPr>
              <a:t>Sȁtze</a:t>
            </a:r>
            <a:r>
              <a:rPr lang="en-US" b="1" dirty="0" smtClean="0">
                <a:latin typeface="Monotype Corsiva" pitchFamily="66" charset="0"/>
              </a:rPr>
              <a:t>!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1.Besonders </a:t>
            </a:r>
            <a:r>
              <a:rPr lang="en-US" b="1" dirty="0" err="1"/>
              <a:t>populär</a:t>
            </a:r>
            <a:r>
              <a:rPr lang="en-US" b="1" dirty="0"/>
              <a:t> </a:t>
            </a:r>
            <a:r>
              <a:rPr lang="en-US" b="1" dirty="0" err="1"/>
              <a:t>sind</a:t>
            </a:r>
            <a:r>
              <a:rPr lang="en-US" b="1" dirty="0"/>
              <a:t> die Richard-Wagner-</a:t>
            </a:r>
            <a:r>
              <a:rPr lang="en-US" b="1" dirty="0" err="1"/>
              <a:t>Festspiele</a:t>
            </a:r>
            <a:r>
              <a:rPr lang="en-US" b="1" dirty="0"/>
              <a:t> </a:t>
            </a:r>
            <a:r>
              <a:rPr lang="en-US" b="1" dirty="0" err="1"/>
              <a:t>ir</a:t>
            </a:r>
            <a:r>
              <a:rPr lang="en-US" b="1" dirty="0"/>
              <a:t> Bayreuth, das Schleswig-Holstein-</a:t>
            </a:r>
            <a:r>
              <a:rPr lang="en-US" b="1" dirty="0" err="1"/>
              <a:t>Musikfestival</a:t>
            </a:r>
            <a:r>
              <a:rPr lang="en-US" b="1" dirty="0"/>
              <a:t>, die </a:t>
            </a:r>
            <a:r>
              <a:rPr lang="en-US" b="1" dirty="0" err="1"/>
              <a:t>Dresdener</a:t>
            </a:r>
            <a:r>
              <a:rPr lang="en-US" b="1" dirty="0"/>
              <a:t> </a:t>
            </a:r>
            <a:r>
              <a:rPr lang="en-US" b="1" dirty="0" err="1"/>
              <a:t>Musikfestspiele</a:t>
            </a:r>
            <a:r>
              <a:rPr lang="en-US" b="1" dirty="0"/>
              <a:t>. </a:t>
            </a:r>
            <a:endParaRPr lang="ru-RU" b="1" dirty="0"/>
          </a:p>
          <a:p>
            <a:pPr>
              <a:buNone/>
            </a:pPr>
            <a:r>
              <a:rPr lang="en-US" b="1" dirty="0"/>
              <a:t>2.Die </a:t>
            </a:r>
            <a:r>
              <a:rPr lang="en-US" b="1" dirty="0" err="1"/>
              <a:t>Klassiker</a:t>
            </a:r>
            <a:r>
              <a:rPr lang="en-US" b="1" dirty="0"/>
              <a:t> </a:t>
            </a:r>
            <a:r>
              <a:rPr lang="en-US" b="1" dirty="0" err="1"/>
              <a:t>der</a:t>
            </a:r>
            <a:r>
              <a:rPr lang="en-US" b="1" dirty="0"/>
              <a:t> </a:t>
            </a:r>
            <a:r>
              <a:rPr lang="en-US" b="1" dirty="0" err="1"/>
              <a:t>Moderne</a:t>
            </a:r>
            <a:r>
              <a:rPr lang="en-US" b="1" dirty="0"/>
              <a:t> </a:t>
            </a:r>
            <a:r>
              <a:rPr lang="en-US" b="1" dirty="0" err="1"/>
              <a:t>wie</a:t>
            </a:r>
            <a:r>
              <a:rPr lang="en-US" b="1" dirty="0"/>
              <a:t> Paul Hindemith, Igor </a:t>
            </a:r>
            <a:r>
              <a:rPr lang="en-US" b="1" dirty="0" err="1"/>
              <a:t>Strawinsky</a:t>
            </a:r>
            <a:r>
              <a:rPr lang="en-US" b="1" dirty="0"/>
              <a:t>, Arnold </a:t>
            </a:r>
            <a:r>
              <a:rPr lang="en-US" b="1" dirty="0" err="1"/>
              <a:t>Schönberg</a:t>
            </a:r>
            <a:r>
              <a:rPr lang="en-US" b="1" dirty="0"/>
              <a:t> </a:t>
            </a:r>
            <a:r>
              <a:rPr lang="en-US" b="1" dirty="0" err="1"/>
              <a:t>gehören</a:t>
            </a:r>
            <a:r>
              <a:rPr lang="en-US" b="1" dirty="0"/>
              <a:t> </a:t>
            </a:r>
            <a:r>
              <a:rPr lang="en-US" b="1" dirty="0" err="1"/>
              <a:t>zum</a:t>
            </a:r>
            <a:r>
              <a:rPr lang="en-US" b="1" dirty="0"/>
              <a:t> </a:t>
            </a:r>
            <a:r>
              <a:rPr lang="en-US" b="1" dirty="0" err="1"/>
              <a:t>ständigen</a:t>
            </a:r>
            <a:r>
              <a:rPr lang="en-US" b="1" dirty="0"/>
              <a:t> </a:t>
            </a:r>
            <a:r>
              <a:rPr lang="en-US" b="1" dirty="0" err="1"/>
              <a:t>Konzertangebot</a:t>
            </a:r>
            <a:r>
              <a:rPr lang="en-US" b="1" dirty="0"/>
              <a:t>. </a:t>
            </a:r>
            <a:endParaRPr lang="ru-RU" b="1" dirty="0"/>
          </a:p>
          <a:p>
            <a:pPr>
              <a:buNone/>
            </a:pPr>
            <a:r>
              <a:rPr lang="en-US" b="1" dirty="0"/>
              <a:t>3.Auf </a:t>
            </a:r>
            <a:r>
              <a:rPr lang="en-US" b="1" dirty="0" err="1"/>
              <a:t>Gebieter</a:t>
            </a:r>
            <a:r>
              <a:rPr lang="en-US" b="1" dirty="0"/>
              <a:t> </a:t>
            </a:r>
            <a:r>
              <a:rPr lang="en-US" b="1" dirty="0" err="1"/>
              <a:t>wie</a:t>
            </a:r>
            <a:r>
              <a:rPr lang="en-US" b="1" dirty="0"/>
              <a:t> Jazz, Rock und Pop </a:t>
            </a:r>
            <a:r>
              <a:rPr lang="en-US" b="1" dirty="0" err="1"/>
              <a:t>ist</a:t>
            </a:r>
            <a:r>
              <a:rPr lang="en-US" b="1" dirty="0"/>
              <a:t> die deutsche </a:t>
            </a:r>
            <a:r>
              <a:rPr lang="en-US" b="1" dirty="0" err="1"/>
              <a:t>Musik</a:t>
            </a:r>
            <a:r>
              <a:rPr lang="en-US" b="1" dirty="0"/>
              <a:t> </a:t>
            </a:r>
            <a:r>
              <a:rPr lang="en-US" b="1" dirty="0" err="1"/>
              <a:t>nicht</a:t>
            </a:r>
            <a:r>
              <a:rPr lang="en-US" b="1" dirty="0"/>
              <a:t> so </a:t>
            </a:r>
            <a:r>
              <a:rPr lang="en-US" b="1" dirty="0" err="1"/>
              <a:t>welt­bekannt</a:t>
            </a:r>
            <a:r>
              <a:rPr lang="en-US" b="1" dirty="0"/>
              <a:t>, </a:t>
            </a:r>
            <a:r>
              <a:rPr lang="en-US" b="1" dirty="0" err="1"/>
              <a:t>aber</a:t>
            </a:r>
            <a:r>
              <a:rPr lang="en-US" b="1" dirty="0"/>
              <a:t> die </a:t>
            </a:r>
            <a:r>
              <a:rPr lang="en-US" b="1" dirty="0" err="1"/>
              <a:t>schrille</a:t>
            </a:r>
            <a:r>
              <a:rPr lang="en-US" b="1" dirty="0"/>
              <a:t> </a:t>
            </a:r>
            <a:r>
              <a:rPr lang="en-US" b="1" dirty="0" err="1"/>
              <a:t>Punklady</a:t>
            </a:r>
            <a:r>
              <a:rPr lang="en-US" b="1" dirty="0"/>
              <a:t> </a:t>
            </a:r>
            <a:endParaRPr lang="ru-RU" b="1" dirty="0"/>
          </a:p>
          <a:p>
            <a:pPr>
              <a:buNone/>
            </a:pPr>
            <a:r>
              <a:rPr lang="en-US" b="1" dirty="0"/>
              <a:t>4.Nina Hagen </a:t>
            </a:r>
            <a:r>
              <a:rPr lang="en-US" b="1" dirty="0" err="1"/>
              <a:t>oder</a:t>
            </a:r>
            <a:r>
              <a:rPr lang="en-US" b="1" dirty="0"/>
              <a:t> </a:t>
            </a:r>
            <a:r>
              <a:rPr lang="en-US" b="1" dirty="0" err="1"/>
              <a:t>Udo</a:t>
            </a:r>
            <a:r>
              <a:rPr lang="en-US" b="1" dirty="0"/>
              <a:t> </a:t>
            </a:r>
            <a:r>
              <a:rPr lang="en-US" b="1" dirty="0" err="1"/>
              <a:t>Lindenberg</a:t>
            </a:r>
            <a:r>
              <a:rPr lang="en-US" b="1" dirty="0"/>
              <a:t> </a:t>
            </a:r>
            <a:r>
              <a:rPr lang="en-US" b="1" dirty="0" err="1"/>
              <a:t>mit</a:t>
            </a:r>
            <a:r>
              <a:rPr lang="en-US" b="1" dirty="0"/>
              <a:t> </a:t>
            </a:r>
            <a:r>
              <a:rPr lang="en-US" b="1" dirty="0" err="1"/>
              <a:t>seinem</a:t>
            </a:r>
            <a:r>
              <a:rPr lang="en-US" b="1" dirty="0"/>
              <a:t> „</a:t>
            </a:r>
            <a:r>
              <a:rPr lang="en-US" b="1" dirty="0" err="1"/>
              <a:t>Panikorchester</a:t>
            </a:r>
            <a:r>
              <a:rPr lang="en-US" b="1" dirty="0"/>
              <a:t>“ </a:t>
            </a:r>
            <a:r>
              <a:rPr lang="en-US" b="1" dirty="0" err="1"/>
              <a:t>sind</a:t>
            </a:r>
            <a:r>
              <a:rPr lang="en-US" b="1" dirty="0"/>
              <a:t> </a:t>
            </a:r>
            <a:r>
              <a:rPr lang="en-US" b="1" dirty="0" err="1"/>
              <a:t>nicht</a:t>
            </a:r>
            <a:r>
              <a:rPr lang="en-US" b="1" dirty="0"/>
              <a:t> </a:t>
            </a:r>
            <a:r>
              <a:rPr lang="en-US" b="1" dirty="0" err="1"/>
              <a:t>mehr</a:t>
            </a:r>
            <a:r>
              <a:rPr lang="en-US" b="1" dirty="0"/>
              <a:t> </a:t>
            </a:r>
            <a:r>
              <a:rPr lang="en-US" b="1" dirty="0" err="1"/>
              <a:t>zu</a:t>
            </a:r>
            <a:r>
              <a:rPr lang="en-US" b="1" dirty="0"/>
              <a:t> </a:t>
            </a:r>
            <a:r>
              <a:rPr lang="en-US" b="1" dirty="0" err="1"/>
              <a:t>über­hören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latin typeface="Monotype Corsiva" pitchFamily="66" charset="0"/>
              </a:rPr>
              <a:t>Was </a:t>
            </a:r>
            <a:r>
              <a:rPr lang="en-US" sz="6000" b="1" dirty="0" err="1">
                <a:latin typeface="Monotype Corsiva" pitchFamily="66" charset="0"/>
              </a:rPr>
              <a:t>habt</a:t>
            </a:r>
            <a:r>
              <a:rPr lang="en-US" sz="6000" b="1" dirty="0">
                <a:latin typeface="Monotype Corsiva" pitchFamily="66" charset="0"/>
              </a:rPr>
              <a:t> </a:t>
            </a:r>
            <a:r>
              <a:rPr lang="en-US" sz="6000" b="1" dirty="0" err="1">
                <a:latin typeface="Monotype Corsiva" pitchFamily="66" charset="0"/>
              </a:rPr>
              <a:t>ihr</a:t>
            </a:r>
            <a:r>
              <a:rPr lang="en-US" sz="6000" b="1" dirty="0">
                <a:latin typeface="Monotype Corsiva" pitchFamily="66" charset="0"/>
              </a:rPr>
              <a:t> </a:t>
            </a:r>
            <a:r>
              <a:rPr lang="en-US" sz="6000" b="1" dirty="0" err="1">
                <a:latin typeface="Monotype Corsiva" pitchFamily="66" charset="0"/>
              </a:rPr>
              <a:t>heute</a:t>
            </a:r>
            <a:r>
              <a:rPr lang="en-US" sz="6000" b="1" dirty="0">
                <a:latin typeface="Monotype Corsiva" pitchFamily="66" charset="0"/>
              </a:rPr>
              <a:t> </a:t>
            </a:r>
            <a:r>
              <a:rPr lang="en-US" sz="6000" b="1" dirty="0" err="1">
                <a:latin typeface="Monotype Corsiva" pitchFamily="66" charset="0"/>
              </a:rPr>
              <a:t>Neues</a:t>
            </a:r>
            <a:r>
              <a:rPr lang="en-US" sz="6000" b="1" dirty="0">
                <a:latin typeface="Monotype Corsiva" pitchFamily="66" charset="0"/>
              </a:rPr>
              <a:t> </a:t>
            </a:r>
            <a:r>
              <a:rPr lang="en-US" sz="6000" b="1" dirty="0" err="1">
                <a:latin typeface="Monotype Corsiva" pitchFamily="66" charset="0"/>
              </a:rPr>
              <a:t>über</a:t>
            </a:r>
            <a:r>
              <a:rPr lang="en-US" sz="6000" b="1" dirty="0">
                <a:latin typeface="Monotype Corsiva" pitchFamily="66" charset="0"/>
              </a:rPr>
              <a:t> die </a:t>
            </a:r>
            <a:r>
              <a:rPr lang="en-US" sz="6000" b="1" dirty="0" err="1">
                <a:latin typeface="Monotype Corsiva" pitchFamily="66" charset="0"/>
              </a:rPr>
              <a:t>Musik</a:t>
            </a:r>
            <a:r>
              <a:rPr lang="en-US" sz="6000" b="1" dirty="0">
                <a:latin typeface="Monotype Corsiva" pitchFamily="66" charset="0"/>
              </a:rPr>
              <a:t> in Deutschland </a:t>
            </a:r>
            <a:r>
              <a:rPr lang="en-US" sz="6000" b="1" dirty="0" err="1">
                <a:latin typeface="Monotype Corsiva" pitchFamily="66" charset="0"/>
              </a:rPr>
              <a:t>erfahren</a:t>
            </a:r>
            <a:r>
              <a:rPr lang="en-US" sz="6000" b="1" dirty="0">
                <a:latin typeface="Monotype Corsiva" pitchFamily="66" charset="0"/>
              </a:rPr>
              <a:t>?</a:t>
            </a:r>
            <a:endParaRPr lang="ru-RU" sz="6000" b="1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340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«Музыка в Германии»  </vt:lpstr>
      <vt:lpstr>Mundgymnastik </vt:lpstr>
      <vt:lpstr>Mundgymnastik </vt:lpstr>
      <vt:lpstr>Sucht bitte im Text Antworten auf die folgende Fragen und lest sie vor. </vt:lpstr>
      <vt:lpstr>Sucht bitte im Text folgende Sȁtze.   </vt:lpstr>
      <vt:lpstr>Ȕbersetzt die Sȁtze! 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«Музыка в Германии»</dc:title>
  <dc:creator>1</dc:creator>
  <cp:lastModifiedBy>1</cp:lastModifiedBy>
  <cp:revision>3</cp:revision>
  <dcterms:created xsi:type="dcterms:W3CDTF">2017-01-30T10:20:00Z</dcterms:created>
  <dcterms:modified xsi:type="dcterms:W3CDTF">2017-01-30T10:41:02Z</dcterms:modified>
</cp:coreProperties>
</file>